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8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18DD-E4FC-4372-868E-1996E4EB402B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0079-264B-40A5-A0E0-8FDA8D79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tx1"/>
            </a:gs>
            <a:gs pos="48000">
              <a:schemeClr val="accent1">
                <a:tint val="44500"/>
                <a:satMod val="160000"/>
              </a:schemeClr>
            </a:gs>
            <a:gs pos="63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David Etz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425">
              <a:srgbClr val="FF0000"/>
            </a:gs>
            <a:gs pos="100000">
              <a:schemeClr val="tx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Strength is a black hole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778"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Sucking a way the light of the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1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1"/>
            </a:gs>
            <a:gs pos="50425">
              <a:srgbClr val="FF0000"/>
            </a:gs>
            <a:gs pos="84000">
              <a:schemeClr val="tx1"/>
            </a:gs>
          </a:gsLst>
          <a:lin ang="14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Ferocity is the storm 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After the calm, on it’s own class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7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tx1"/>
            </a:gs>
            <a:gs pos="50425">
              <a:srgbClr val="FF0000"/>
            </a:gs>
            <a:gs pos="81000">
              <a:schemeClr val="tx1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Violence is the punishment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For our mistake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tx1"/>
            </a:gs>
            <a:gs pos="50425">
              <a:srgbClr val="FF0000"/>
            </a:gs>
            <a:gs pos="72000">
              <a:schemeClr val="tx1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A virus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4811"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That will destroy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tx1"/>
            </a:gs>
            <a:gs pos="75000">
              <a:srgbClr val="FF0000"/>
            </a:gs>
            <a:gs pos="87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Human </a:t>
            </a:r>
            <a:r>
              <a:rPr lang="en-US" sz="2800" dirty="0"/>
              <a:t>R</a:t>
            </a:r>
            <a:r>
              <a:rPr lang="en-US" sz="2800" dirty="0" smtClean="0"/>
              <a:t>ace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>
          <a:effectLst>
            <a:softEdge rad="1270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tx1"/>
            </a:gs>
            <a:gs pos="50000">
              <a:srgbClr val="FF0000"/>
            </a:gs>
            <a:gs pos="93000">
              <a:schemeClr val="accent1">
                <a:tint val="44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Violence is like a Bomb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5" b="12045"/>
          <a:stretch>
            <a:fillRect/>
          </a:stretch>
        </p:blipFill>
        <p:spPr>
          <a:xfrm>
            <a:off x="1752600" y="533400"/>
            <a:ext cx="5562600" cy="4267200"/>
          </a:xfrm>
          <a:effectLst>
            <a:softEdge rad="889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j</a:t>
            </a:r>
            <a:r>
              <a:rPr lang="en-US" sz="2400" dirty="0" smtClean="0"/>
              <a:t>ust waiting to go off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1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5000">
              <a:schemeClr val="tx1"/>
            </a:gs>
            <a:gs pos="7000">
              <a:srgbClr val="FF0000"/>
            </a:gs>
            <a:gs pos="0">
              <a:schemeClr val="accent1">
                <a:tint val="44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943600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Violence is a man protecting his Family 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>
          <a:effectLst>
            <a:softEdge rad="762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hen he knows all hope is lost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2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tx1"/>
            </a:gs>
            <a:gs pos="33000">
              <a:srgbClr val="FF0000"/>
            </a:gs>
            <a:gs pos="12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Violence is like the Pain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effectLst>
            <a:softEdge rad="190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hen a soldier did not come 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8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bg1"/>
            </a:gs>
            <a:gs pos="90000">
              <a:srgbClr val="FF0000"/>
            </a:gs>
            <a:gs pos="9000">
              <a:schemeClr val="tx2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Violence is a Poem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That attacks the souls of its readers, an unbearable cost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5696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05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0">
              <a:schemeClr val="tx1"/>
            </a:gs>
            <a:gs pos="90000">
              <a:srgbClr val="FF0000"/>
            </a:gs>
            <a:gs pos="9000">
              <a:srgbClr val="FF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Violence is like a lost loved one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4980"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Left all alone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tx1"/>
            </a:gs>
            <a:gs pos="0">
              <a:schemeClr val="accent1">
                <a:tint val="44500"/>
                <a:satMod val="160000"/>
              </a:schemeClr>
            </a:gs>
            <a:gs pos="59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Violence is the Dark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57200"/>
            <a:ext cx="5791200" cy="4114800"/>
          </a:xfrm>
          <a:effectLst>
            <a:outerShdw blurRad="50800" dist="50800" dir="5400000" sx="118000" sy="118000" algn="ctr" rotWithShape="0">
              <a:srgbClr val="000000"/>
            </a:outerShdw>
            <a:softEdge rad="1778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5780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Before the dawn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8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7000">
              <a:srgbClr val="FF0000"/>
            </a:gs>
            <a:gs pos="99167">
              <a:srgbClr val="0070C0"/>
            </a:gs>
            <a:gs pos="80000">
              <a:srgbClr val="00B0F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Forcefulness is a raging hurricane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 terrible disaster, an endless fray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758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0000"/>
            </a:gs>
            <a:gs pos="100000">
              <a:schemeClr val="tx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Viciousness is like a snow ball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5134"/>
          <a:stretch>
            <a:fillRect/>
          </a:stretch>
        </p:blipFill>
        <p:spPr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Billowing down a mountain, picking up mass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5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16477</TotalTime>
  <Words>142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This Is US</vt:lpstr>
      <vt:lpstr>Violence is like a Bomb</vt:lpstr>
      <vt:lpstr>Violence is a man protecting his Family </vt:lpstr>
      <vt:lpstr>Violence is like the Pain</vt:lpstr>
      <vt:lpstr>Violence is a Poem</vt:lpstr>
      <vt:lpstr>Violence is like a lost loved one</vt:lpstr>
      <vt:lpstr>Violence is the Dark</vt:lpstr>
      <vt:lpstr>Forcefulness is a raging hurricane</vt:lpstr>
      <vt:lpstr>Viciousness is like a snow ball</vt:lpstr>
      <vt:lpstr>Strength is a black hole</vt:lpstr>
      <vt:lpstr>Ferocity is the storm </vt:lpstr>
      <vt:lpstr>Violence is the punishment</vt:lpstr>
      <vt:lpstr>A virus</vt:lpstr>
      <vt:lpstr>The Human 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US</dc:title>
  <dc:creator>David</dc:creator>
  <cp:lastModifiedBy>David</cp:lastModifiedBy>
  <cp:revision>23</cp:revision>
  <dcterms:created xsi:type="dcterms:W3CDTF">2014-04-15T15:25:21Z</dcterms:created>
  <dcterms:modified xsi:type="dcterms:W3CDTF">2014-04-27T02:02:34Z</dcterms:modified>
</cp:coreProperties>
</file>